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61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0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0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359" y="25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latin typeface="Arial Black" panose="020B0A04020102020204" pitchFamily="34" charset="0"/>
              </a:rPr>
              <a:t>HISTORICKY PRVÚ MEDAILU NA 1. </a:t>
            </a:r>
            <a:r>
              <a:rPr lang="sk-SK" sz="2800" b="1" dirty="0" smtClean="0">
                <a:latin typeface="Arial Black" panose="020B0A04020102020204" pitchFamily="34" charset="0"/>
              </a:rPr>
              <a:t>EURÓPSKYCH </a:t>
            </a:r>
            <a:r>
              <a:rPr lang="sk-SK" sz="2800" b="1" dirty="0" smtClean="0">
                <a:latin typeface="Arial Black" panose="020B0A04020102020204" pitchFamily="34" charset="0"/>
              </a:rPr>
              <a:t>HRÁCH ZÍSKAL ZÁPASNÍK </a:t>
            </a:r>
            <a:r>
              <a:rPr lang="sk-SK" sz="2800" b="1" dirty="0" smtClean="0">
                <a:latin typeface="Arial Black" panose="020B0A04020102020204" pitchFamily="34" charset="0"/>
              </a:rPr>
              <a:t/>
            </a:r>
            <a:br>
              <a:rPr lang="sk-SK" sz="2800" b="1" dirty="0" smtClean="0">
                <a:latin typeface="Arial Black" panose="020B0A04020102020204" pitchFamily="34" charset="0"/>
              </a:rPr>
            </a:br>
            <a:r>
              <a:rPr lang="sk-SK" sz="2800" b="1" dirty="0" smtClean="0">
                <a:latin typeface="Arial Black" panose="020B0A04020102020204" pitchFamily="34" charset="0"/>
              </a:rPr>
              <a:t>ISTVÁN </a:t>
            </a:r>
            <a:r>
              <a:rPr lang="sk-SK" sz="2800" b="1" dirty="0" smtClean="0">
                <a:latin typeface="Arial Black" panose="020B0A04020102020204" pitchFamily="34" charset="0"/>
              </a:rPr>
              <a:t>LÉVAI</a:t>
            </a:r>
            <a:endParaRPr lang="sk-SK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8" y="1577025"/>
            <a:ext cx="5465321" cy="5428393"/>
          </a:xfrm>
        </p:spPr>
      </p:pic>
      <p:sp>
        <p:nvSpPr>
          <p:cNvPr id="5" name="TextovéPole 4"/>
          <p:cNvSpPr txBox="1"/>
          <p:nvPr/>
        </p:nvSpPr>
        <p:spPr>
          <a:xfrm>
            <a:off x="6619741" y="4533364"/>
            <a:ext cx="5424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DOSIAHNUTÉ </a:t>
            </a:r>
            <a:r>
              <a:rPr lang="sk-SK" dirty="0" smtClean="0"/>
              <a:t>VÝSLEDKY:</a:t>
            </a:r>
            <a:endParaRPr lang="sk-SK" dirty="0" smtClean="0"/>
          </a:p>
          <a:p>
            <a:r>
              <a:rPr lang="sk-SK" dirty="0" smtClean="0"/>
              <a:t>ME-seniorov </a:t>
            </a:r>
            <a:r>
              <a:rPr lang="sk-SK" dirty="0" smtClean="0"/>
              <a:t>(60kg) BELEHRAD </a:t>
            </a:r>
            <a:r>
              <a:rPr lang="sk-SK" dirty="0" smtClean="0"/>
              <a:t>(SRB) 2012  -  1. MIESTO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MAJSTER EURÓPY</a:t>
            </a:r>
          </a:p>
          <a:p>
            <a:r>
              <a:rPr lang="sk-SK" dirty="0" smtClean="0"/>
              <a:t>ME-seniorov (60kg) </a:t>
            </a:r>
            <a:r>
              <a:rPr lang="sk-SK" dirty="0" smtClean="0"/>
              <a:t>TBILISI (GEO)       2013  -  3. MIESTO</a:t>
            </a:r>
          </a:p>
          <a:p>
            <a:r>
              <a:rPr lang="sk-SK" dirty="0" smtClean="0"/>
              <a:t>ME-seniorov (66kg)  </a:t>
            </a:r>
            <a:r>
              <a:rPr lang="sk-SK" dirty="0" smtClean="0"/>
              <a:t>VANTAA (FIN)     2014  -  3. MIESTO </a:t>
            </a:r>
          </a:p>
          <a:p>
            <a:r>
              <a:rPr lang="sk-SK" dirty="0" smtClean="0"/>
              <a:t>EH-ME-seniorov (66kg) BAKU </a:t>
            </a:r>
            <a:r>
              <a:rPr lang="sk-SK" dirty="0" smtClean="0"/>
              <a:t>(AZE)   </a:t>
            </a:r>
            <a:r>
              <a:rPr lang="sk-SK" dirty="0"/>
              <a:t> </a:t>
            </a:r>
            <a:r>
              <a:rPr lang="sk-SK" dirty="0" smtClean="0"/>
              <a:t>2015  </a:t>
            </a:r>
            <a:r>
              <a:rPr lang="sk-SK" dirty="0" smtClean="0"/>
              <a:t>- </a:t>
            </a:r>
            <a:r>
              <a:rPr lang="sk-SK" dirty="0" smtClean="0"/>
              <a:t> </a:t>
            </a:r>
            <a:r>
              <a:rPr lang="sk-SK" dirty="0" smtClean="0"/>
              <a:t>3. MIESTO   </a:t>
            </a:r>
            <a:endParaRPr lang="sk-SK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87" y="1983264"/>
            <a:ext cx="1773656" cy="1773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3" y="1863644"/>
            <a:ext cx="1663470" cy="20128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48" y="2090487"/>
            <a:ext cx="2003626" cy="15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01852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ME – BELEHRAD 2012 </a:t>
            </a:r>
            <a:r>
              <a:rPr lang="sk-SK" sz="4000" b="1" dirty="0">
                <a:latin typeface="Arial Black" panose="020B0A04020102020204" pitchFamily="34" charset="0"/>
              </a:rPr>
              <a:t>MAJSTER EURÓPY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9" y="1995680"/>
            <a:ext cx="7287786" cy="486232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92" y="2452464"/>
            <a:ext cx="3264838" cy="217826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6" y="4726998"/>
            <a:ext cx="3287440" cy="213100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57" y="60134"/>
            <a:ext cx="2478419" cy="206779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28789" y="476518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4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216800"/>
            <a:ext cx="10515600" cy="1325563"/>
          </a:xfrm>
        </p:spPr>
        <p:txBody>
          <a:bodyPr/>
          <a:lstStyle/>
          <a:p>
            <a:r>
              <a:rPr lang="sk-SK" sz="3600" b="1" dirty="0" smtClean="0"/>
              <a:t>ME – </a:t>
            </a:r>
            <a:r>
              <a:rPr lang="sk-SK" sz="3600" b="1" dirty="0" smtClean="0"/>
              <a:t>TBILISI 2013  </a:t>
            </a:r>
            <a:r>
              <a:rPr lang="sk-SK" b="1" dirty="0" smtClean="0">
                <a:latin typeface="Arial Black" panose="020B0A04020102020204" pitchFamily="34" charset="0"/>
              </a:rPr>
              <a:t>3</a:t>
            </a:r>
            <a:r>
              <a:rPr lang="sk-SK" b="1" dirty="0" smtClean="0">
                <a:latin typeface="Arial Black" panose="020B0A04020102020204" pitchFamily="34" charset="0"/>
              </a:rPr>
              <a:t>. MIESTO</a:t>
            </a:r>
            <a:endParaRPr lang="sk-SK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1542363"/>
            <a:ext cx="7547021" cy="503527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33" y="3547574"/>
            <a:ext cx="1970467" cy="27209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15" y="1027906"/>
            <a:ext cx="3602036" cy="24025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73487" y="48939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4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0330" y="216959"/>
            <a:ext cx="10515600" cy="1325563"/>
          </a:xfrm>
        </p:spPr>
        <p:txBody>
          <a:bodyPr/>
          <a:lstStyle/>
          <a:p>
            <a:r>
              <a:rPr lang="sk-SK" sz="3600" b="1" dirty="0" smtClean="0"/>
              <a:t>ME – VANTAA 2014  </a:t>
            </a:r>
            <a:r>
              <a:rPr lang="sk-SK" sz="4000" dirty="0" smtClean="0">
                <a:latin typeface="Arial Black" panose="020B0A04020102020204" pitchFamily="34" charset="0"/>
              </a:rPr>
              <a:t>3</a:t>
            </a:r>
            <a:r>
              <a:rPr lang="sk-SK" sz="4000" dirty="0" smtClean="0">
                <a:latin typeface="Arial Black" panose="020B0A04020102020204" pitchFamily="34" charset="0"/>
              </a:rPr>
              <a:t>. MIESTO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7" y="4559346"/>
            <a:ext cx="2710166" cy="18067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25" y="2061524"/>
            <a:ext cx="3136005" cy="20906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73" y="4559346"/>
            <a:ext cx="2581427" cy="16651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" y="1949674"/>
            <a:ext cx="6657728" cy="46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/>
              <a:t>EH – ME – BAKU 2015  </a:t>
            </a:r>
            <a:r>
              <a:rPr lang="sk-SK" dirty="0" smtClean="0">
                <a:latin typeface="Arial Black" panose="020B0A04020102020204" pitchFamily="34" charset="0"/>
              </a:rPr>
              <a:t>3. MIESTO</a:t>
            </a:r>
            <a:endParaRPr lang="sk-SK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10" y="4444977"/>
            <a:ext cx="3654922" cy="21716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16" y="733023"/>
            <a:ext cx="2251484" cy="25639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304">
            <a:off x="7670959" y="1265716"/>
            <a:ext cx="2091531" cy="27848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" y="1600111"/>
            <a:ext cx="7543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97</Words>
  <Application>Microsoft Office PowerPoint</Application>
  <PresentationFormat>Širokoúhlá obrazovka</PresentationFormat>
  <Paragraphs>11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HISTORICKY PRVÚ MEDAILU NA 1. EURÓPSKYCH HRÁCH ZÍSKAL ZÁPASNÍK  ISTVÁN LÉVAI</vt:lpstr>
      <vt:lpstr>ME – BELEHRAD 2012 MAJSTER EURÓPY</vt:lpstr>
      <vt:lpstr>ME – TBILISI 2013  3. MIESTO</vt:lpstr>
      <vt:lpstr>ME – VANTAA 2014  3. MIESTO</vt:lpstr>
      <vt:lpstr>EH – ME – BAKU 2015  3. MIESTO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 Lengyel</dc:creator>
  <cp:lastModifiedBy>Karol Lengyel</cp:lastModifiedBy>
  <cp:revision>14</cp:revision>
  <dcterms:created xsi:type="dcterms:W3CDTF">2015-06-24T15:02:30Z</dcterms:created>
  <dcterms:modified xsi:type="dcterms:W3CDTF">2015-06-24T19:32:15Z</dcterms:modified>
</cp:coreProperties>
</file>